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0FF"/>
    <a:srgbClr val="FF8FFF"/>
    <a:srgbClr val="FF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82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i4l2h0mas.jpg"/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3" y="-22"/>
            <a:ext cx="9144033" cy="6858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>
              <a:gd name="adj" fmla="val 8900"/>
            </a:avLst>
          </a:prstGeom>
          <a:noFill/>
          <a:ln>
            <a:solidFill>
              <a:srgbClr val="FF6699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1864" y="1412776"/>
            <a:ext cx="7772400" cy="295232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Музыкальные инструменты из нетрадиционного материала</a:t>
            </a:r>
            <a:b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2276872"/>
            <a:ext cx="6112768" cy="3744416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r"/>
            <a:endParaRPr lang="ru-RU" sz="1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4536996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Подготовила: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Усанина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Гульнара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Габдулхаевна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музыкальный руководитель МБДОУ – </a:t>
            </a:r>
          </a:p>
          <a:p>
            <a:pPr algn="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детский сад компенсирующего вида №244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608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Рабочая\фотографии\фото Детский сад\Уголки и муз.пособия\P10168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787" y="1556792"/>
            <a:ext cx="5148573" cy="4595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971600" y="404664"/>
            <a:ext cx="70509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инструменты </a:t>
            </a:r>
            <a:endParaRPr lang="ru-RU" altLang="ru-RU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своими 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руками</a:t>
            </a:r>
          </a:p>
        </p:txBody>
      </p:sp>
    </p:spTree>
    <p:extLst>
      <p:ext uri="{BB962C8B-B14F-4D97-AF65-F5344CB8AC3E}">
        <p14:creationId xmlns:p14="http://schemas.microsoft.com/office/powerpoint/2010/main" val="428244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Рабочая\фотографии\фото Детский сад\Уголки и муз.пособия\P1016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1" y="1556792"/>
            <a:ext cx="5544616" cy="4645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699" name="Прямоугольник 1"/>
          <p:cNvSpPr>
            <a:spLocks noChangeArrowheads="1"/>
          </p:cNvSpPr>
          <p:nvPr/>
        </p:nvSpPr>
        <p:spPr bwMode="auto">
          <a:xfrm>
            <a:off x="1115616" y="386661"/>
            <a:ext cx="727280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инструменты </a:t>
            </a:r>
            <a:endParaRPr lang="ru-RU" altLang="ru-RU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своими 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руками</a:t>
            </a:r>
          </a:p>
        </p:txBody>
      </p:sp>
    </p:spTree>
    <p:extLst>
      <p:ext uri="{BB962C8B-B14F-4D97-AF65-F5344CB8AC3E}">
        <p14:creationId xmlns:p14="http://schemas.microsoft.com/office/powerpoint/2010/main" val="15829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D:\Рабочая\фотографии\фото Детский сад\P10166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815730" cy="4533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1691680" y="476672"/>
            <a:ext cx="64807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инструменты своими руками</a:t>
            </a:r>
          </a:p>
        </p:txBody>
      </p:sp>
    </p:spTree>
    <p:extLst>
      <p:ext uri="{BB962C8B-B14F-4D97-AF65-F5344CB8AC3E}">
        <p14:creationId xmlns:p14="http://schemas.microsoft.com/office/powerpoint/2010/main" val="323478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Рабочая\фотографии\фото Детский сад\Уголки и муз.пособия\P10166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4884" y="1772816"/>
            <a:ext cx="5418410" cy="4401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747" name="Прямоугольник 1"/>
          <p:cNvSpPr>
            <a:spLocks noChangeArrowheads="1"/>
          </p:cNvSpPr>
          <p:nvPr/>
        </p:nvSpPr>
        <p:spPr bwMode="auto">
          <a:xfrm>
            <a:off x="683567" y="500953"/>
            <a:ext cx="828104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инструменты </a:t>
            </a:r>
            <a:endParaRPr lang="ru-RU" altLang="ru-RU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своими 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руками</a:t>
            </a:r>
          </a:p>
        </p:txBody>
      </p:sp>
    </p:spTree>
    <p:extLst>
      <p:ext uri="{BB962C8B-B14F-4D97-AF65-F5344CB8AC3E}">
        <p14:creationId xmlns:p14="http://schemas.microsoft.com/office/powerpoint/2010/main" val="301156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36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Музыкальные инструменты из нетрадиционного материала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subject>музыка</dc:subject>
  <dc:creator>corowina</dc:creator>
  <cp:lastModifiedBy>Юля</cp:lastModifiedBy>
  <cp:revision>8</cp:revision>
  <dcterms:created xsi:type="dcterms:W3CDTF">2013-03-02T11:51:33Z</dcterms:created>
  <dcterms:modified xsi:type="dcterms:W3CDTF">2019-04-07T18:01:14Z</dcterms:modified>
</cp:coreProperties>
</file>