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FF"/>
    <a:srgbClr val="FF8FFF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1864" y="1412776"/>
            <a:ext cx="7772400" cy="29523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Музыкальные инструменты из нетрадиционного материала</a:t>
            </a:r>
            <a:b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76872"/>
            <a:ext cx="6112768" cy="3744416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536996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Подготовила: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Усанина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Гульнара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Габдулхаевна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музыкальный руководитель МБДОУ – 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детский сад компенсирующего вида №244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0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ая\фотографии\фото Детский сад\Уголки и муз.пособия\P1016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787" y="1556792"/>
            <a:ext cx="5148573" cy="4595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971600" y="404664"/>
            <a:ext cx="70509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Музыкальные инструменты </a:t>
            </a:r>
            <a:endParaRPr lang="ru-RU" altLang="ru-RU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своими </a:t>
            </a:r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руками</a:t>
            </a:r>
          </a:p>
        </p:txBody>
      </p:sp>
    </p:spTree>
    <p:extLst>
      <p:ext uri="{BB962C8B-B14F-4D97-AF65-F5344CB8AC3E}">
        <p14:creationId xmlns:p14="http://schemas.microsoft.com/office/powerpoint/2010/main" val="42824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Рабочая\фотографии\фото Детский сад\Уголки и муз.пособия\P1016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556792"/>
            <a:ext cx="5544616" cy="4645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1115616" y="386661"/>
            <a:ext cx="7272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Музыкальные инструменты </a:t>
            </a:r>
            <a:endParaRPr lang="ru-RU" altLang="ru-RU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своими </a:t>
            </a:r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руками</a:t>
            </a:r>
          </a:p>
        </p:txBody>
      </p:sp>
    </p:spTree>
    <p:extLst>
      <p:ext uri="{BB962C8B-B14F-4D97-AF65-F5344CB8AC3E}">
        <p14:creationId xmlns:p14="http://schemas.microsoft.com/office/powerpoint/2010/main" val="15829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:\Рабочая\фотографии\фото Детский сад\P1016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815730" cy="453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1691680" y="476672"/>
            <a:ext cx="64807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Музыкальные инструменты своими руками</a:t>
            </a:r>
          </a:p>
        </p:txBody>
      </p:sp>
    </p:spTree>
    <p:extLst>
      <p:ext uri="{BB962C8B-B14F-4D97-AF65-F5344CB8AC3E}">
        <p14:creationId xmlns:p14="http://schemas.microsoft.com/office/powerpoint/2010/main" val="32347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Рабочая\фотографии\фото Детский сад\Уголки и муз.пособия\P1016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884" y="1772816"/>
            <a:ext cx="5418410" cy="4401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683567" y="500953"/>
            <a:ext cx="82810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Музыкальные инструменты </a:t>
            </a:r>
            <a:endParaRPr lang="ru-RU" altLang="ru-RU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своими </a:t>
            </a:r>
            <a:r>
              <a:rPr lang="ru-RU" alt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руками</a:t>
            </a:r>
          </a:p>
        </p:txBody>
      </p:sp>
    </p:spTree>
    <p:extLst>
      <p:ext uri="{BB962C8B-B14F-4D97-AF65-F5344CB8AC3E}">
        <p14:creationId xmlns:p14="http://schemas.microsoft.com/office/powerpoint/2010/main" val="30115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Музыкальные инструменты из нетрадиционного материала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музыка</dc:subject>
  <dc:creator>corowina</dc:creator>
  <cp:lastModifiedBy>Юля</cp:lastModifiedBy>
  <cp:revision>8</cp:revision>
  <dcterms:created xsi:type="dcterms:W3CDTF">2013-03-02T11:51:33Z</dcterms:created>
  <dcterms:modified xsi:type="dcterms:W3CDTF">2019-04-07T18:01:14Z</dcterms:modified>
</cp:coreProperties>
</file>