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75" r:id="rId3"/>
    <p:sldId id="277" r:id="rId4"/>
    <p:sldId id="278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6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22" autoAdjust="0"/>
    <p:restoredTop sz="90025" autoAdjust="0"/>
  </p:normalViewPr>
  <p:slideViewPr>
    <p:cSldViewPr>
      <p:cViewPr>
        <p:scale>
          <a:sx n="68" d="100"/>
          <a:sy n="68" d="100"/>
        </p:scale>
        <p:origin x="-274" y="5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B5D7B-9B16-4945-9E8B-B21EE1C2A127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148D2-1AE5-477A-B544-0C71418163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237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48D2-1AE5-477A-B544-0C71418163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17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48D2-1AE5-477A-B544-0C71418163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117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48D2-1AE5-477A-B544-0C714181633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76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148D2-1AE5-477A-B544-0C714181633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142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4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966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554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225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497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696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739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4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00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54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93000">
              <a:srgbClr val="FFC9DA"/>
            </a:gs>
            <a:gs pos="86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90310-EFD8-419D-9A85-C2A2723DD54A}" type="datetimeFigureOut">
              <a:rPr lang="ru-RU" smtClean="0"/>
              <a:t>29.01.2015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FCA3A-D250-444F-A83C-D1FB02B15F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6.emf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jpeg"/><Relationship Id="rId5" Type="http://schemas.openxmlformats.org/officeDocument/2006/relationships/hyperlink" Target="http://givelife.ucoz.ru/_pu/1/49533841.jpg" TargetMode="External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12259" y="0"/>
            <a:ext cx="8712968" cy="1008111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endParaRPr lang="ru-RU" sz="3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МАСТЕР –КЛАСС  </a:t>
            </a:r>
          </a:p>
          <a:p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тему: </a:t>
            </a:r>
          </a:p>
          <a:p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«Использование пальчиковых игр в процессе подготовки ребенка к школе».</a:t>
            </a:r>
          </a:p>
          <a:p>
            <a:endParaRPr lang="ru-R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Подготовили: учитель-логопед 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И.А.Сергеева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педагог-психолог  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Н.А.Конева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8375">
            <a:off x="620489" y="4029096"/>
            <a:ext cx="2938258" cy="2530971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421423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на основе сказок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726">
            <a:off x="2269789" y="3898820"/>
            <a:ext cx="4325870" cy="2977938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780">
            <a:off x="709316" y="1514338"/>
            <a:ext cx="2086084" cy="26307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12">
            <a:off x="6333589" y="1532958"/>
            <a:ext cx="2243744" cy="26642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57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кинезиологические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4128458" cy="3096344"/>
          </a:xfrm>
          <a:prstGeom prst="cloud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212976"/>
            <a:ext cx="4530281" cy="3276365"/>
          </a:xfrm>
          <a:prstGeom prst="cloud">
            <a:avLst/>
          </a:prstGeom>
        </p:spPr>
      </p:pic>
      <p:pic>
        <p:nvPicPr>
          <p:cNvPr id="3" name="Кавказ_-_Дагестанская_лезгинка__-_(mp3poisk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8244408" y="6143600"/>
            <a:ext cx="64807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07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элементами самомассажа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717032"/>
            <a:ext cx="4101555" cy="2928138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40768"/>
            <a:ext cx="3528392" cy="2646294"/>
          </a:xfrm>
          <a:prstGeom prst="cloud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61438"/>
            <a:ext cx="3707904" cy="278092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358570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музыкальным сопровождением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«Поросята»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«Паучок»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«Тук – тук»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«Указочка»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 жирафа»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8194">
            <a:off x="2923803" y="1559304"/>
            <a:ext cx="6197783" cy="35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8317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404664"/>
            <a:ext cx="5400600" cy="49685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832075"/>
            <a:ext cx="5328592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Детские песни - У жирафа пятна, пятна, пятнышки везде  (audiopoisk.com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8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givelife.ucoz.ru/_pu/1/s49533841.jpg">
            <a:hlinkClick r:id="rId5" tgtFrame="_blank" tooltip="&quot;Нажмите, для просмотра в полном размере...&quot;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1840" y="1988840"/>
            <a:ext cx="5760640" cy="4608512"/>
          </a:xfrm>
          <a:prstGeom prst="cloudCallout">
            <a:avLst>
              <a:gd name="adj1" fmla="val -93573"/>
              <a:gd name="adj2" fmla="val 43374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181783">
            <a:off x="285839" y="1064397"/>
            <a:ext cx="8568952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Monotype Corsiva" pitchFamily="66" charset="0"/>
              </a:rPr>
              <a:t>ЖЕЛАЕМ УДАЧИ!</a:t>
            </a:r>
            <a:endParaRPr lang="ru-RU" sz="5400" b="1" dirty="0">
              <a:latin typeface="Monotype Corsiva" pitchFamily="66" charset="0"/>
            </a:endParaRPr>
          </a:p>
        </p:txBody>
      </p:sp>
      <p:pic>
        <p:nvPicPr>
          <p:cNvPr id="4" name="Супер мелодия-красивая спокойная 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8384" y="6010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12259" y="0"/>
            <a:ext cx="8712968" cy="1008111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endParaRPr lang="ru-RU" sz="3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9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mozg_40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80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Рабочий стол\children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28293"/>
            <a:ext cx="3384376" cy="261471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User\Рабочий стол\x_ca09bf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28292"/>
            <a:ext cx="3744416" cy="261471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Documents and Settings\User\Рабочий стол\1299527102_games_for_children_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337207" cy="2718485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22" y="2420888"/>
            <a:ext cx="1950264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33056"/>
            <a:ext cx="3168352" cy="271848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80863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44824"/>
            <a:ext cx="8841160" cy="1584176"/>
          </a:xfrm>
        </p:spPr>
        <p:txBody>
          <a:bodyPr>
            <a:no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«Ум ребёнка находится на кончиках его пальцев»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4005064"/>
            <a:ext cx="8229600" cy="125700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В.А.Сухомлинский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34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3874442"/>
          </a:xfrm>
        </p:spPr>
        <p:txBody>
          <a:bodyPr>
            <a:norm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Пальчиковые игры – это  </a:t>
            </a:r>
            <a:r>
              <a:rPr lang="ru-RU" sz="3600" dirty="0">
                <a:latin typeface="Times New Roman" pitchFamily="18" charset="0"/>
                <a:ea typeface="Calibri"/>
                <a:cs typeface="Times New Roman" pitchFamily="18" charset="0"/>
              </a:rPr>
              <a:t>инсценировка каких-либо рифмованных историй, сказок при помощи пальцев.</a:t>
            </a: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150677"/>
            <a:ext cx="6096000" cy="3528392"/>
          </a:xfrm>
          <a:prstGeom prst="cloud">
            <a:avLst/>
          </a:prstGeom>
          <a:gradFill flip="none"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  <p:extLst>
      <p:ext uri="{BB962C8B-B14F-4D97-AF65-F5344CB8AC3E}">
        <p14:creationId xmlns:p14="http://schemas.microsoft.com/office/powerpoint/2010/main" val="34130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36104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Виды пальчиковых игр: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7800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предметами;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Активные игры со стихотворным сопровождением;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манипуляции;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на основе сказок;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кинезиологические игры;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элементами самомассажа;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музыкальным сопровождением</a:t>
            </a:r>
          </a:p>
          <a:p>
            <a:pPr>
              <a:buFont typeface="Wingdings" pitchFamily="2" charset="2"/>
              <a:buChar char="v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3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Пальчиковые игры с предметами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56792"/>
            <a:ext cx="3737388" cy="2803041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005064"/>
            <a:ext cx="3554787" cy="2592287"/>
          </a:xfrm>
          <a:prstGeom prst="cloud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30" descr="Q:\DCIM\100CANON\IMG_7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111" y="1601168"/>
            <a:ext cx="3168353" cy="2514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27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Активные игры со стихотворным сопровождением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«Пирог»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«Снег»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«Мячик»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«Мышка – малышка»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«Снеговик»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«Лягушки»</a:t>
            </a:r>
          </a:p>
          <a:p>
            <a:pPr>
              <a:buFont typeface="Wingdings" pitchFamily="2" charset="2"/>
              <a:buChar char="v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«В гости к кошке»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77317" y="1700808"/>
            <a:ext cx="3647246" cy="44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1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манипуляции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18380"/>
            <a:ext cx="4464496" cy="3588760"/>
          </a:xfrm>
          <a:prstGeom prst="cloud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068960"/>
            <a:ext cx="4850625" cy="356059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87498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813</TotalTime>
  <Words>187</Words>
  <Application>Microsoft Office PowerPoint</Application>
  <PresentationFormat>Экран (4:3)</PresentationFormat>
  <Paragraphs>45</Paragraphs>
  <Slides>15</Slides>
  <Notes>4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«Ум ребёнка находится на кончиках его пальцев»</vt:lpstr>
      <vt:lpstr>Пальчиковые игры – это  инсценировка каких-либо рифмованных историй, сказок при помощи пальцев. </vt:lpstr>
      <vt:lpstr>Виды пальчиковых игр:</vt:lpstr>
      <vt:lpstr>Пальчиковые игры с предметами</vt:lpstr>
      <vt:lpstr>Активные игры со стихотворным сопровождением</vt:lpstr>
      <vt:lpstr>Игры манипуляции</vt:lpstr>
      <vt:lpstr>Пальчиковые игры на основе сказок</vt:lpstr>
      <vt:lpstr>Пальчиковые кинезиологические игры</vt:lpstr>
      <vt:lpstr>Пальчиковые игры с элементами самомассажа</vt:lpstr>
      <vt:lpstr>Пальчиковые игры с музыкальным сопровождением</vt:lpstr>
      <vt:lpstr>Презентация PowerPoint</vt:lpstr>
      <vt:lpstr>ЖЕЛАЕМ УДАЧИ!</vt:lpstr>
    </vt:vector>
  </TitlesOfParts>
  <Company>Your Company Name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 образовательное автономное учреждение «Детский сад общеобразовательного вида с приоритетным осуществлением деятельности по физическому развитию детей №195»</dc:title>
  <dc:creator>Your User Name</dc:creator>
  <cp:lastModifiedBy>Юля</cp:lastModifiedBy>
  <cp:revision>67</cp:revision>
  <dcterms:created xsi:type="dcterms:W3CDTF">2012-03-14T04:59:58Z</dcterms:created>
  <dcterms:modified xsi:type="dcterms:W3CDTF">2015-01-29T18:36:01Z</dcterms:modified>
</cp:coreProperties>
</file>