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FF"/>
    <a:srgbClr val="FF8FFF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82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1212-2B21-4F20-9751-89B87E473B17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2FEB9-240E-47D5-BBB9-513D4807F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3A25459-4859-4790-9F7D-4903954DBFDC}" type="slidenum">
              <a:rPr lang="ru-RU" altLang="ru-RU" smtClean="0">
                <a:latin typeface="Arial" charset="0"/>
              </a:rPr>
              <a:pPr/>
              <a:t>11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92E107B-5CEF-46FA-8CF1-F21B10AC037E}" type="slidenum">
              <a:rPr lang="ru-RU" altLang="ru-RU" smtClean="0">
                <a:latin typeface="Arial" charset="0"/>
              </a:rPr>
              <a:pPr/>
              <a:t>15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5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BA2B-A0C7-4083-85C9-50863A28262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17B2-25B1-4B1A-AA03-D29ADD12DD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7868" y="1628800"/>
            <a:ext cx="7772400" cy="26642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Музыкально-дидактические игры </a:t>
            </a:r>
            <a:b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373216"/>
            <a:ext cx="5149326" cy="2016224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Усанина Гульнара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Габдулхаевна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музыкальный руководитель МБДОУ –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компенсирующего вида №244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200" dirty="0"/>
          </a:p>
          <a:p>
            <a:pPr algn="r"/>
            <a:endParaRPr lang="ru-RU" sz="2200" dirty="0" smtClean="0"/>
          </a:p>
          <a:p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258460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Рабочая\фотографии\фото Детский сад\Уголки и муз.пособия\P1016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15135"/>
            <a:ext cx="3372446" cy="4507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 descr="D:\Рабочая\фотографии\фото Детский сад\Уголки и муз.пособия\P1016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57132"/>
            <a:ext cx="3156192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683568" y="476672"/>
            <a:ext cx="79920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26039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Рабочая\фотографии\фото Детский сад\Уголки и муз.пособия\P1016754.JPG"/>
          <p:cNvPicPr>
            <a:picLocks noChangeAspect="1" noChangeArrowheads="1"/>
          </p:cNvPicPr>
          <p:nvPr/>
        </p:nvPicPr>
        <p:blipFill rotWithShape="1">
          <a:blip r:embed="rId3" cstate="print"/>
          <a:srcRect l="9689" t="6046"/>
          <a:stretch/>
        </p:blipFill>
        <p:spPr bwMode="auto">
          <a:xfrm>
            <a:off x="5059960" y="1428837"/>
            <a:ext cx="3273512" cy="4662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D:\Рабочая\фотографии\фото Детский сад\Уголки и муз.пособия\P1016751.JPG"/>
          <p:cNvPicPr>
            <a:picLocks noChangeAspect="1" noChangeArrowheads="1"/>
          </p:cNvPicPr>
          <p:nvPr/>
        </p:nvPicPr>
        <p:blipFill rotWithShape="1">
          <a:blip r:embed="rId4" cstate="print"/>
          <a:srcRect l="7485" r="1504" b="9516"/>
          <a:stretch/>
        </p:blipFill>
        <p:spPr bwMode="auto">
          <a:xfrm>
            <a:off x="1043608" y="1428837"/>
            <a:ext cx="3123082" cy="4662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899592" y="260648"/>
            <a:ext cx="7632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42094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бочая\фотографии\фото Детский сад\Уголки и муз.пособия\P1016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96" y="3788386"/>
            <a:ext cx="3373983" cy="263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2" descr="D:\Рабочая\фотографии\фото Детский сад\Уголки и муз.пособия\P1016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296319" cy="246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 descr="D:\Рабочая\фотографии\фото Детский сад\Уголки и муз.пособия\P1016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9" y="3820783"/>
            <a:ext cx="3449382" cy="257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7" name="Picture 5" descr="D:\Рабочая\фотографии\фото Детский сад\Уголки и муз.пособия\P1016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96" y="1168551"/>
            <a:ext cx="3210825" cy="242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558" name="Прямоугольник 5"/>
          <p:cNvSpPr>
            <a:spLocks noChangeArrowheads="1"/>
          </p:cNvSpPr>
          <p:nvPr/>
        </p:nvSpPr>
        <p:spPr bwMode="auto">
          <a:xfrm>
            <a:off x="657043" y="116637"/>
            <a:ext cx="79782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38823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Рабочая\фотографии\фото Детский сад\Уголки и муз.пособия\P1016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861048"/>
            <a:ext cx="3407428" cy="2549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D:\Рабочая\фотографии\фото Детский сад\Уголки и муз.пособия\P1016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23920"/>
            <a:ext cx="3635897" cy="260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4" descr="D:\Рабочая\фотографии\фото Детский сад\Уголки и муз.пособия\P1016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528" y="723921"/>
            <a:ext cx="3516440" cy="263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3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бочая\фотографии\фото Детский сад\Уголки и муз.пособия\P1016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16832"/>
            <a:ext cx="3088410" cy="437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D:\Рабочая\фотографии\фото Детский сад\Уголки и муз.пособия\P1016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1412776"/>
            <a:ext cx="4680057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331640" y="548680"/>
            <a:ext cx="6552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val="37271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Рабочая\фотографии\фото Детский сад\Уголки и муз.пособия\P1016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56374"/>
            <a:ext cx="3564954" cy="2889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:\Рабочая\фотографии\фото Детский сад\Уголки и муз.пособия\P1016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857758"/>
            <a:ext cx="3851920" cy="297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1115616" y="548680"/>
            <a:ext cx="7560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val="38037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чая\фотографии\фото Детский сад\Уголки и муз.пособия\P1016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359" y="1340768"/>
            <a:ext cx="6752818" cy="482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987364" y="548680"/>
            <a:ext cx="7272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чувства ритма</a:t>
            </a:r>
          </a:p>
        </p:txBody>
      </p:sp>
    </p:spTree>
    <p:extLst>
      <p:ext uri="{BB962C8B-B14F-4D97-AF65-F5344CB8AC3E}">
        <p14:creationId xmlns:p14="http://schemas.microsoft.com/office/powerpoint/2010/main" val="8744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491880" y="1066626"/>
            <a:ext cx="6769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ладового </a:t>
            </a:r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чувства</a:t>
            </a:r>
          </a:p>
        </p:txBody>
      </p:sp>
      <p:pic>
        <p:nvPicPr>
          <p:cNvPr id="25604" name="Picture 4" descr="D:\Рабочая\фотографии\фото Детский сад\Уголки и муз.пособия\P1016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345" y="3914779"/>
            <a:ext cx="3233903" cy="265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 descr="D:\Рабочая\фотографии\фото Детский сад\Уголки и муз.пособия\P1016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559375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3" descr="D:\Рабочая\фотографии\фото Детский сад\Уголки и муз.пособия\P1016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723" y="2924944"/>
            <a:ext cx="338437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09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\фотографии\фото Детский сад\Уголки и муз.пособия\P1016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36912"/>
            <a:ext cx="3600400" cy="307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D:\Рабочая\фотографии\фото Детский сад\Уголки и муз.пособия\P1016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491880" cy="497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179512" y="535613"/>
            <a:ext cx="531477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endParaRPr lang="ru-RU" altLang="ru-RU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развитие ладового чувства</a:t>
            </a:r>
          </a:p>
        </p:txBody>
      </p:sp>
    </p:spTree>
    <p:extLst>
      <p:ext uri="{BB962C8B-B14F-4D97-AF65-F5344CB8AC3E}">
        <p14:creationId xmlns:p14="http://schemas.microsoft.com/office/powerpoint/2010/main" val="17257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ая\фотографии\фото Детский сад\Уголки и муз.пособия\P1016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99" y="835244"/>
            <a:ext cx="3900919" cy="3211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401843" y="611336"/>
            <a:ext cx="44802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endParaRPr lang="ru-RU" altLang="ru-RU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endParaRPr lang="ru-RU" altLang="ru-RU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ладового </a:t>
            </a:r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чувства</a:t>
            </a:r>
          </a:p>
        </p:txBody>
      </p:sp>
      <p:pic>
        <p:nvPicPr>
          <p:cNvPr id="15363" name="Picture 2" descr="D:\Рабочая\фотографии\фото Детский сад\P1016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152466" cy="336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48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Рабочая\фотографии\фото Детский сад\P1016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457252" cy="462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2" descr="D:\Рабочая\фотографии\фото Детский сад\P1016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15777"/>
            <a:ext cx="3749425" cy="310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9685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endParaRPr lang="ru-RU" altLang="ru-RU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развитие ладового чувства</a:t>
            </a:r>
          </a:p>
        </p:txBody>
      </p:sp>
    </p:spTree>
    <p:extLst>
      <p:ext uri="{BB962C8B-B14F-4D97-AF65-F5344CB8AC3E}">
        <p14:creationId xmlns:p14="http://schemas.microsoft.com/office/powerpoint/2010/main" val="19663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Рабочая\фотографии\фото Детский сад\Уголки и муз.пособия\P1016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3808776" cy="313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3" descr="D:\Рабочая\фотографии\фото Детский сад\Уголки и муз.пособия\P1016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96584"/>
            <a:ext cx="3384376" cy="4834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-972616" y="404664"/>
            <a:ext cx="8424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</a:p>
          <a:p>
            <a:pPr algn="ctr"/>
            <a:r>
              <a:rPr lang="ru-RU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</a:t>
            </a:r>
            <a:endParaRPr lang="ru-RU" altLang="ru-RU" sz="3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представлений</a:t>
            </a:r>
            <a:endParaRPr lang="ru-RU" alt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чая\фотографии\фото Детский сад\P1016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019624" cy="300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4" descr="D:\Рабочая\фотографии\фото Детский сад\P1016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39" y="3284984"/>
            <a:ext cx="4253637" cy="286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4351682" y="395558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1049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Рабочая\фотографии\фото Детский сад\Уголки и муз.пособия\P1016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313166" cy="439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D:\Рабочая\фотографии\фото Детский сад\Уголки и муз.пособия\P1016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3164208" cy="443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611560" y="476672"/>
            <a:ext cx="8281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24766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Рабочая\фотографии\фото Детский сад\Уголки и муз.пособия\P1016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78533"/>
            <a:ext cx="3347995" cy="250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755576" y="260350"/>
            <a:ext cx="79201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Игры на развитие </a:t>
            </a: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музыкально- слуховых представлений</a:t>
            </a:r>
          </a:p>
        </p:txBody>
      </p:sp>
      <p:pic>
        <p:nvPicPr>
          <p:cNvPr id="22532" name="Picture 4" descr="D:\Рабочая\фотографии\фото Детский сад\Уголки и муз.пособия\P1016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78483"/>
            <a:ext cx="3456384" cy="258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 descr="D:\Рабочая\фотографии\фото Детский сад\P1016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168352" cy="237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98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97</Words>
  <Application>Microsoft Office PowerPoint</Application>
  <PresentationFormat>Экран (4:3)</PresentationFormat>
  <Paragraphs>35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Музыкально-дидактические игры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музыка</dc:subject>
  <dc:creator>corowina</dc:creator>
  <cp:lastModifiedBy>Юля</cp:lastModifiedBy>
  <cp:revision>10</cp:revision>
  <dcterms:created xsi:type="dcterms:W3CDTF">2013-03-02T11:51:33Z</dcterms:created>
  <dcterms:modified xsi:type="dcterms:W3CDTF">2019-04-07T17:58:41Z</dcterms:modified>
</cp:coreProperties>
</file>