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5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0FF"/>
    <a:srgbClr val="FF8FFF"/>
    <a:srgbClr val="FF99FF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82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1212-2B21-4F20-9751-89B87E473B17}" type="datetimeFigureOut">
              <a:rPr lang="ru-RU" smtClean="0"/>
              <a:t>07.04.2019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F2FEB9-240E-47D5-BBB9-513D4807F5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12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3A25459-4859-4790-9F7D-4903954DBFDC}" type="slidenum">
              <a:rPr lang="ru-RU" altLang="ru-RU" smtClean="0">
                <a:latin typeface="Arial" charset="0"/>
              </a:rPr>
              <a:pPr/>
              <a:t>11</a:t>
            </a:fld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92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E92E107B-5CEF-46FA-8CF1-F21B10AC037E}" type="slidenum">
              <a:rPr lang="ru-RU" altLang="ru-RU" smtClean="0">
                <a:latin typeface="Arial" charset="0"/>
              </a:rPr>
              <a:pPr/>
              <a:t>15</a:t>
            </a:fld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850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i4l2h0mas.jpg"/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33" y="-22"/>
            <a:ext cx="9144033" cy="6858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285720" y="214290"/>
            <a:ext cx="8572560" cy="6429420"/>
          </a:xfrm>
          <a:prstGeom prst="roundRect">
            <a:avLst>
              <a:gd name="adj" fmla="val 8900"/>
            </a:avLst>
          </a:prstGeom>
          <a:noFill/>
          <a:ln>
            <a:solidFill>
              <a:srgbClr val="FF6699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EBA2B-A0C7-4083-85C9-50863A282629}" type="datetimeFigureOut">
              <a:rPr lang="ru-RU" smtClean="0"/>
              <a:pPr/>
              <a:t>07.04.2019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7868" y="1628800"/>
            <a:ext cx="7772400" cy="26642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Музыкально-дидактические игры </a:t>
            </a:r>
            <a:br>
              <a:rPr 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5373216"/>
            <a:ext cx="5149326" cy="2016224"/>
          </a:xfrm>
        </p:spPr>
        <p:txBody>
          <a:bodyPr>
            <a:normAutofit/>
          </a:bodyPr>
          <a:lstStyle/>
          <a:p>
            <a:pPr algn="r"/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Подготовила: Усанина Гульнара </a:t>
            </a:r>
            <a:r>
              <a:rPr lang="ru-RU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Габдулхаевна</a:t>
            </a:r>
            <a:r>
              <a:rPr lang="ru-RU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музыкальный руководитель МБДОУ – </a:t>
            </a: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детский сад компенсирующего вида №244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2200" dirty="0"/>
          </a:p>
          <a:p>
            <a:pPr algn="r"/>
            <a:endParaRPr lang="ru-RU" sz="2200" dirty="0" smtClean="0"/>
          </a:p>
          <a:p>
            <a:endParaRPr lang="ru-RU" sz="2200" dirty="0" smtClean="0"/>
          </a:p>
        </p:txBody>
      </p:sp>
    </p:spTree>
    <p:extLst>
      <p:ext uri="{BB962C8B-B14F-4D97-AF65-F5344CB8AC3E}">
        <p14:creationId xmlns:p14="http://schemas.microsoft.com/office/powerpoint/2010/main" val="2584608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:\Рабочая\фотографии\фото Детский сад\Уголки и муз.пособия\P10168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515135"/>
            <a:ext cx="3372446" cy="45071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1747" name="Picture 3" descr="D:\Рабочая\фотографии\фото Детский сад\Уголки и муз.пособия\P10168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657132"/>
            <a:ext cx="3156192" cy="4365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508" name="Прямоугольник 4"/>
          <p:cNvSpPr>
            <a:spLocks noChangeArrowheads="1"/>
          </p:cNvSpPr>
          <p:nvPr/>
        </p:nvSpPr>
        <p:spPr bwMode="auto">
          <a:xfrm>
            <a:off x="683568" y="476672"/>
            <a:ext cx="799209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Игры на развитие </a:t>
            </a:r>
          </a:p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музыкально- слуховых представлений</a:t>
            </a:r>
          </a:p>
        </p:txBody>
      </p:sp>
    </p:spTree>
    <p:extLst>
      <p:ext uri="{BB962C8B-B14F-4D97-AF65-F5344CB8AC3E}">
        <p14:creationId xmlns:p14="http://schemas.microsoft.com/office/powerpoint/2010/main" val="260395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 descr="D:\Рабочая\фотографии\фото Детский сад\Уголки и муз.пособия\P1016754.JPG"/>
          <p:cNvPicPr>
            <a:picLocks noChangeAspect="1" noChangeArrowheads="1"/>
          </p:cNvPicPr>
          <p:nvPr/>
        </p:nvPicPr>
        <p:blipFill rotWithShape="1">
          <a:blip r:embed="rId3" cstate="print"/>
          <a:srcRect l="9689" t="6046"/>
          <a:stretch/>
        </p:blipFill>
        <p:spPr bwMode="auto">
          <a:xfrm>
            <a:off x="5059960" y="1428837"/>
            <a:ext cx="3273512" cy="4662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2" name="Picture 4" descr="D:\Рабочая\фотографии\фото Детский сад\Уголки и муз.пособия\P1016751.JPG"/>
          <p:cNvPicPr>
            <a:picLocks noChangeAspect="1" noChangeArrowheads="1"/>
          </p:cNvPicPr>
          <p:nvPr/>
        </p:nvPicPr>
        <p:blipFill rotWithShape="1">
          <a:blip r:embed="rId4" cstate="print"/>
          <a:srcRect l="7485" r="1504" b="9516"/>
          <a:stretch/>
        </p:blipFill>
        <p:spPr bwMode="auto">
          <a:xfrm>
            <a:off x="1043608" y="1428837"/>
            <a:ext cx="3123082" cy="4662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532" name="Прямоугольник 3"/>
          <p:cNvSpPr>
            <a:spLocks noChangeArrowheads="1"/>
          </p:cNvSpPr>
          <p:nvPr/>
        </p:nvSpPr>
        <p:spPr bwMode="auto">
          <a:xfrm>
            <a:off x="899592" y="260648"/>
            <a:ext cx="763252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Игры на развитие </a:t>
            </a:r>
          </a:p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музыкально- слуховых представлений</a:t>
            </a:r>
          </a:p>
        </p:txBody>
      </p:sp>
    </p:spTree>
    <p:extLst>
      <p:ext uri="{BB962C8B-B14F-4D97-AF65-F5344CB8AC3E}">
        <p14:creationId xmlns:p14="http://schemas.microsoft.com/office/powerpoint/2010/main" val="420945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Рабочая\фотографии\фото Детский сад\Уголки и муз.пособия\P10168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796" y="3788386"/>
            <a:ext cx="3373983" cy="26380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3555" name="Picture 2" descr="D:\Рабочая\фотографии\фото Детский сад\Уголки и муз.пособия\P10167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3296319" cy="2468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3556" name="Picture 4" descr="D:\Рабочая\фотографии\фото Детский сад\Уголки и муз.пособия\P10168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29" y="3820783"/>
            <a:ext cx="3449382" cy="25732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3557" name="Picture 5" descr="D:\Рабочая\фотографии\фото Детский сад\Уголки и муз.пособия\P10168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796" y="1168551"/>
            <a:ext cx="3210825" cy="24242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3558" name="Прямоугольник 5"/>
          <p:cNvSpPr>
            <a:spLocks noChangeArrowheads="1"/>
          </p:cNvSpPr>
          <p:nvPr/>
        </p:nvSpPr>
        <p:spPr bwMode="auto">
          <a:xfrm>
            <a:off x="657043" y="116637"/>
            <a:ext cx="797823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Игры на развитие </a:t>
            </a:r>
          </a:p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музыкально- слуховых представлений</a:t>
            </a:r>
          </a:p>
        </p:txBody>
      </p:sp>
    </p:spTree>
    <p:extLst>
      <p:ext uri="{BB962C8B-B14F-4D97-AF65-F5344CB8AC3E}">
        <p14:creationId xmlns:p14="http://schemas.microsoft.com/office/powerpoint/2010/main" val="388231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:\Рабочая\фотографии\фото Детский сад\Уголки и муз.пособия\P10167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861048"/>
            <a:ext cx="3407428" cy="25496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19" name="Picture 3" descr="D:\Рабочая\фотографии\фото Детский сад\Уголки и муз.пособия\P1016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723920"/>
            <a:ext cx="3635897" cy="2606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0" name="Picture 4" descr="D:\Рабочая\фотографии\фото Детский сад\Уголки и муз.пособия\P10167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528" y="723921"/>
            <a:ext cx="3516440" cy="26311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5330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Рабочая\фотографии\фото Детский сад\Уголки и муз.пособия\P10167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916832"/>
            <a:ext cx="3088410" cy="43797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1" name="Picture 3" descr="D:\Рабочая\фотографии\фото Детский сад\Уголки и муз.пособия\P10166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11560" y="1412776"/>
            <a:ext cx="4680057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604" name="Прямоугольник 3"/>
          <p:cNvSpPr>
            <a:spLocks noChangeArrowheads="1"/>
          </p:cNvSpPr>
          <p:nvPr/>
        </p:nvSpPr>
        <p:spPr bwMode="auto">
          <a:xfrm>
            <a:off x="1331640" y="548680"/>
            <a:ext cx="65527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Игры на развитие чувства ритма</a:t>
            </a:r>
          </a:p>
        </p:txBody>
      </p:sp>
    </p:spTree>
    <p:extLst>
      <p:ext uri="{BB962C8B-B14F-4D97-AF65-F5344CB8AC3E}">
        <p14:creationId xmlns:p14="http://schemas.microsoft.com/office/powerpoint/2010/main" val="372716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D:\Рабочая\фотографии\фото Детский сад\Уголки и муз.пособия\P10167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56374"/>
            <a:ext cx="3564954" cy="28899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D:\Рабочая\фотографии\фото Детский сад\Уголки и муз.пособия\P10167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2857758"/>
            <a:ext cx="3851920" cy="2977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628" name="Прямоугольник 3"/>
          <p:cNvSpPr>
            <a:spLocks noChangeArrowheads="1"/>
          </p:cNvSpPr>
          <p:nvPr/>
        </p:nvSpPr>
        <p:spPr bwMode="auto">
          <a:xfrm>
            <a:off x="1115616" y="548680"/>
            <a:ext cx="75604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Игры на развитие чувства ритма</a:t>
            </a:r>
          </a:p>
        </p:txBody>
      </p:sp>
    </p:spTree>
    <p:extLst>
      <p:ext uri="{BB962C8B-B14F-4D97-AF65-F5344CB8AC3E}">
        <p14:creationId xmlns:p14="http://schemas.microsoft.com/office/powerpoint/2010/main" val="380377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абочая\фотографии\фото Детский сад\Уголки и муз.пособия\P10168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7359" y="1340768"/>
            <a:ext cx="6752818" cy="48254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651" name="Прямоугольник 2"/>
          <p:cNvSpPr>
            <a:spLocks noChangeArrowheads="1"/>
          </p:cNvSpPr>
          <p:nvPr/>
        </p:nvSpPr>
        <p:spPr bwMode="auto">
          <a:xfrm>
            <a:off x="987364" y="548680"/>
            <a:ext cx="72728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Игры на развитие чувства ритма</a:t>
            </a:r>
          </a:p>
        </p:txBody>
      </p:sp>
    </p:spTree>
    <p:extLst>
      <p:ext uri="{BB962C8B-B14F-4D97-AF65-F5344CB8AC3E}">
        <p14:creationId xmlns:p14="http://schemas.microsoft.com/office/powerpoint/2010/main" val="87440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3491880" y="1066626"/>
            <a:ext cx="67691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Игры </a:t>
            </a:r>
            <a:endParaRPr lang="ru-RU" altLang="ru-RU" sz="2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alt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endParaRPr lang="ru-RU" altLang="ru-RU" sz="2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alt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ладового </a:t>
            </a:r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чувства</a:t>
            </a:r>
          </a:p>
        </p:txBody>
      </p:sp>
      <p:pic>
        <p:nvPicPr>
          <p:cNvPr id="25604" name="Picture 4" descr="D:\Рабочая\фотографии\фото Детский сад\Уголки и муз.пособия\P10168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5345" y="3914779"/>
            <a:ext cx="3233903" cy="26597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6" name="Picture 6" descr="D:\Рабочая\фотографии\фото Детский сад\Уголки и муз.пособия\P10167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4664"/>
            <a:ext cx="3559375" cy="2708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3" name="Picture 3" descr="D:\Рабочая\фотографии\фото Детский сад\Уголки и муз.пособия\P1016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2723" y="2924944"/>
            <a:ext cx="3384376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0609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Рабочая\фотографии\фото Детский сад\Уголки и муз.пособия\P10168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36912"/>
            <a:ext cx="3600400" cy="3072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626" name="Picture 2" descr="D:\Рабочая\фотографии\фото Детский сад\Уголки и муз.пособия\P10168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412776"/>
            <a:ext cx="3491880" cy="4975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179512" y="535613"/>
            <a:ext cx="531477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Игры </a:t>
            </a:r>
            <a:endParaRPr lang="ru-RU" altLang="ru-RU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развитие ладового чувства</a:t>
            </a:r>
          </a:p>
        </p:txBody>
      </p:sp>
    </p:spTree>
    <p:extLst>
      <p:ext uri="{BB962C8B-B14F-4D97-AF65-F5344CB8AC3E}">
        <p14:creationId xmlns:p14="http://schemas.microsoft.com/office/powerpoint/2010/main" val="172576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Рабочая\фотографии\фото Детский сад\Уголки и муз.пособия\P10167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199" y="835244"/>
            <a:ext cx="3900919" cy="3211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4401843" y="611336"/>
            <a:ext cx="448026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Игры </a:t>
            </a:r>
            <a:endParaRPr lang="ru-RU" altLang="ru-RU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endParaRPr lang="ru-RU" altLang="ru-RU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ладового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чувства</a:t>
            </a:r>
          </a:p>
        </p:txBody>
      </p:sp>
      <p:pic>
        <p:nvPicPr>
          <p:cNvPr id="15363" name="Picture 2" descr="D:\Рабочая\фотографии\фото Детский сад\P10166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24944"/>
            <a:ext cx="4152466" cy="3362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1487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D:\Рабочая\фотографии\фото Детский сад\P10166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96752"/>
            <a:ext cx="3457252" cy="4621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7" name="Picture 2" descr="D:\Рабочая\фотографии\фото Детский сад\P10166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15777"/>
            <a:ext cx="3749425" cy="3102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6388" name="Прямоугольник 3"/>
          <p:cNvSpPr>
            <a:spLocks noChangeArrowheads="1"/>
          </p:cNvSpPr>
          <p:nvPr/>
        </p:nvSpPr>
        <p:spPr bwMode="auto">
          <a:xfrm>
            <a:off x="251520" y="764704"/>
            <a:ext cx="496855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Игры </a:t>
            </a:r>
            <a:endParaRPr lang="ru-RU" altLang="ru-RU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развитие ладового чувства</a:t>
            </a:r>
          </a:p>
        </p:txBody>
      </p:sp>
    </p:spTree>
    <p:extLst>
      <p:ext uri="{BB962C8B-B14F-4D97-AF65-F5344CB8AC3E}">
        <p14:creationId xmlns:p14="http://schemas.microsoft.com/office/powerpoint/2010/main" val="196631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Рабочая\фотографии\фото Детский сад\Уголки и муз.пособия\P1016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348880"/>
            <a:ext cx="3808776" cy="31302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5" name="Picture 3" descr="D:\Рабочая\фотографии\фото Детский сад\Уголки и муз.пособия\P10167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496584"/>
            <a:ext cx="3384376" cy="4834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412" name="Прямоугольник 3"/>
          <p:cNvSpPr>
            <a:spLocks noChangeArrowheads="1"/>
          </p:cNvSpPr>
          <p:nvPr/>
        </p:nvSpPr>
        <p:spPr bwMode="auto">
          <a:xfrm>
            <a:off x="-972616" y="404664"/>
            <a:ext cx="842486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Игры </a:t>
            </a:r>
            <a:r>
              <a:rPr lang="ru-RU" alt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</a:p>
          <a:p>
            <a:pPr algn="ctr"/>
            <a:r>
              <a:rPr lang="ru-RU" alt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музыкально- слуховых </a:t>
            </a:r>
            <a:endParaRPr lang="ru-RU" altLang="ru-RU" sz="3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представлений</a:t>
            </a:r>
            <a:endParaRPr lang="ru-RU" alt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5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Рабочая\фотографии\фото Детский сад\P10166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4019624" cy="3008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8435" name="Picture 4" descr="D:\Рабочая\фотографии\фото Детский сад\P10166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439" y="3284984"/>
            <a:ext cx="4253637" cy="2863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8436" name="Прямоугольник 4"/>
          <p:cNvSpPr>
            <a:spLocks noChangeArrowheads="1"/>
          </p:cNvSpPr>
          <p:nvPr/>
        </p:nvSpPr>
        <p:spPr bwMode="auto">
          <a:xfrm>
            <a:off x="4351682" y="395558"/>
            <a:ext cx="4572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Игры на развитие </a:t>
            </a:r>
          </a:p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музыкально- слуховых представлений</a:t>
            </a:r>
          </a:p>
        </p:txBody>
      </p:sp>
    </p:spTree>
    <p:extLst>
      <p:ext uri="{BB962C8B-B14F-4D97-AF65-F5344CB8AC3E}">
        <p14:creationId xmlns:p14="http://schemas.microsoft.com/office/powerpoint/2010/main" val="10494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Рабочая\фотографии\фото Детский сад\Уголки и муз.пособия\P10168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772816"/>
            <a:ext cx="3313166" cy="43912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23" name="Picture 3" descr="D:\Рабочая\фотографии\фото Детский сад\Уголки и муз.пособия\P10168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72816"/>
            <a:ext cx="3164208" cy="44307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60" name="Прямоугольник 1"/>
          <p:cNvSpPr>
            <a:spLocks noChangeArrowheads="1"/>
          </p:cNvSpPr>
          <p:nvPr/>
        </p:nvSpPr>
        <p:spPr bwMode="auto">
          <a:xfrm>
            <a:off x="611560" y="476672"/>
            <a:ext cx="828161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Игры на развитие </a:t>
            </a:r>
          </a:p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музыкально- слуховых представлений</a:t>
            </a:r>
          </a:p>
        </p:txBody>
      </p:sp>
    </p:spTree>
    <p:extLst>
      <p:ext uri="{BB962C8B-B14F-4D97-AF65-F5344CB8AC3E}">
        <p14:creationId xmlns:p14="http://schemas.microsoft.com/office/powerpoint/2010/main" val="247667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D:\Рабочая\фотографии\фото Детский сад\Уголки и муз.пособия\P10167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478533"/>
            <a:ext cx="3347995" cy="25041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483" name="Прямоугольник 3"/>
          <p:cNvSpPr>
            <a:spLocks noChangeArrowheads="1"/>
          </p:cNvSpPr>
          <p:nvPr/>
        </p:nvSpPr>
        <p:spPr bwMode="auto">
          <a:xfrm>
            <a:off x="755576" y="260350"/>
            <a:ext cx="79201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Игры на развитие </a:t>
            </a:r>
          </a:p>
          <a:p>
            <a:pPr algn="ctr"/>
            <a:r>
              <a:rPr lang="ru-RU" alt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музыкально- слуховых представлений</a:t>
            </a:r>
          </a:p>
        </p:txBody>
      </p:sp>
      <p:pic>
        <p:nvPicPr>
          <p:cNvPr id="22532" name="Picture 4" descr="D:\Рабочая\фотографии\фото Детский сад\Уголки и муз.пособия\P10167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78483"/>
            <a:ext cx="3456384" cy="2586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5" name="Picture 5" descr="D:\Рабочая\фотографии\фото Детский сад\P10166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221088"/>
            <a:ext cx="3168352" cy="23704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6985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97</Words>
  <Application>Microsoft Office PowerPoint</Application>
  <PresentationFormat>Экран (4:3)</PresentationFormat>
  <Paragraphs>35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Музыкально-дидактические игры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</dc:title>
  <dc:subject>музыка</dc:subject>
  <dc:creator>corowina</dc:creator>
  <cp:lastModifiedBy>Юля</cp:lastModifiedBy>
  <cp:revision>10</cp:revision>
  <dcterms:created xsi:type="dcterms:W3CDTF">2013-03-02T11:51:33Z</dcterms:created>
  <dcterms:modified xsi:type="dcterms:W3CDTF">2019-04-07T17:58:41Z</dcterms:modified>
</cp:coreProperties>
</file>