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0" r:id="rId6"/>
    <p:sldId id="263" r:id="rId7"/>
    <p:sldId id="265" r:id="rId8"/>
    <p:sldId id="266" r:id="rId9"/>
    <p:sldId id="264" r:id="rId10"/>
    <p:sldId id="268" r:id="rId11"/>
    <p:sldId id="267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 varScale="1">
        <p:scale>
          <a:sx n="110" d="100"/>
          <a:sy n="110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9690-FCBF-40FC-941F-E0BF9100B6B5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769B-D5AE-41E1-BCE2-F3DF11539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9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20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1.xml"/><Relationship Id="rId21" Type="http://schemas.openxmlformats.org/officeDocument/2006/relationships/image" Target="../media/image21.jpeg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17" Type="http://schemas.openxmlformats.org/officeDocument/2006/relationships/slide" Target="slide6.xml"/><Relationship Id="rId2" Type="http://schemas.openxmlformats.org/officeDocument/2006/relationships/image" Target="../media/image3.jpe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slide" Target="slide5.xml"/><Relationship Id="rId10" Type="http://schemas.openxmlformats.org/officeDocument/2006/relationships/image" Target="../media/image7.jpeg"/><Relationship Id="rId19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umbs.dreamstime.com/z/%D0%B7%D0%B5-%D0%B5%D0%BD%D1%8B%D0%B9-%D0%B2%D0%B5%D0%BA%D1%82%D0%BE%D1%80-%D0%B8%D1%81%D1%82-%D1%80%D1%8F%D0%B1%D0%B8%D0%BD%D1%8B-40942598.jpg" TargetMode="External"/><Relationship Id="rId13" Type="http://schemas.openxmlformats.org/officeDocument/2006/relationships/hyperlink" Target="http://l-mill.ru/wp-content/uploads/2015/04/%D0%95%D0%BB%D1%8C-252x300.jpg" TargetMode="External"/><Relationship Id="rId18" Type="http://schemas.openxmlformats.org/officeDocument/2006/relationships/hyperlink" Target="http://1-aid.ru/img/6179-topol_chernyy_osokor.jpg" TargetMode="External"/><Relationship Id="rId3" Type="http://schemas.openxmlformats.org/officeDocument/2006/relationships/hyperlink" Target="http://static6.depositphotos.com/1066961/552/i/950/depositphotos_5527109-stock-photo-birch-leaf.jp" TargetMode="External"/><Relationship Id="rId21" Type="http://schemas.openxmlformats.org/officeDocument/2006/relationships/hyperlink" Target="http://olga1978.ucoz.ru/prevju.png" TargetMode="External"/><Relationship Id="rId7" Type="http://schemas.openxmlformats.org/officeDocument/2006/relationships/hyperlink" Target="http://900igr.net/datai/russkij-jazyk/Odnokorennye-slova-s-kornem/0006-002-Drozhit-kak-osinovyj-list.jpg" TargetMode="External"/><Relationship Id="rId12" Type="http://schemas.openxmlformats.org/officeDocument/2006/relationships/hyperlink" Target="http://img-fotki.yandex.ru/get/5314/66124276.1b/0_634c8_b58bfb9c_S.jpg" TargetMode="External"/><Relationship Id="rId17" Type="http://schemas.openxmlformats.org/officeDocument/2006/relationships/hyperlink" Target="http://mtdata.ru/u12/photo1C43/20041230416-0/original.jpg" TargetMode="External"/><Relationship Id="rId25" Type="http://schemas.openxmlformats.org/officeDocument/2006/relationships/hyperlink" Target="http://didaktor.ru/interaktivnaya-infografika-v-powerpoint-eto-vozmozhno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steshka.ru/wp-content/uploads/2012/10/%D0%91%D0%B5%D0%B7-%D0%B8%D0%BC%D0%B5%D0%BD%D0%B8-32.jpg" TargetMode="External"/><Relationship Id="rId20" Type="http://schemas.openxmlformats.org/officeDocument/2006/relationships/hyperlink" Target="http://malenkiedeti.ru/wp-content/uploads/2015/05/bereza.jpg%20&#1073;&#1077;&#1088;&#1077;&#1079;&#1072;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laxon.net/images/Trafaret-klenovyx-listev-8.png" TargetMode="External"/><Relationship Id="rId11" Type="http://schemas.openxmlformats.org/officeDocument/2006/relationships/hyperlink" Target="https://dic.academic.ru/pictures/enc_colier/0816_020.jpg" TargetMode="External"/><Relationship Id="rId24" Type="http://schemas.openxmlformats.org/officeDocument/2006/relationships/hyperlink" Target="http://aura-dione.ru/gallery/images/761972_osina-kartinki-narisovannye.jpg" TargetMode="External"/><Relationship Id="rId5" Type="http://schemas.openxmlformats.org/officeDocument/2006/relationships/hyperlink" Target="http://bio-faq.ru/bio/bio655pic1.jpg" TargetMode="External"/><Relationship Id="rId15" Type="http://schemas.openxmlformats.org/officeDocument/2006/relationships/hyperlink" Target="http://900igr.net/datai/chelovek/Otkuda-ja-vzjalsja-1.files/0012-020-Rjabina.jpg" TargetMode="External"/><Relationship Id="rId23" Type="http://schemas.openxmlformats.org/officeDocument/2006/relationships/hyperlink" Target="http://photo-zhurnal.ru/images/2136239_fony-nebo-s-oblakami.jpg" TargetMode="External"/><Relationship Id="rId10" Type="http://schemas.openxmlformats.org/officeDocument/2006/relationships/hyperlink" Target="http://l-mill.ru/wp-content/uploads/2015/04/%D1%81%D0%BE%D1%81%D0%BD%D0%B0-%D0%BE%D0%B1%D1%8B%D0%BA%D0%BD%D0%BE%D0%B2%D0%B5%D0%BD%D0%BD%D0%B0%D1%8F-238x300.jpg" TargetMode="External"/><Relationship Id="rId19" Type="http://schemas.openxmlformats.org/officeDocument/2006/relationships/hyperlink" Target="http://arhivurokov.ru/multiurok/7/c/9/7c9b9ef45c467b009555b3e8f680b71d6b2ccbde/zadaniia-na-loghiku-dlia-2-klassa_11.jpeg" TargetMode="External"/><Relationship Id="rId4" Type="http://schemas.openxmlformats.org/officeDocument/2006/relationships/hyperlink" Target="http://www.wicca-spells.net/misc/herbal-wicca-images/image-65.jpg" TargetMode="External"/><Relationship Id="rId9" Type="http://schemas.openxmlformats.org/officeDocument/2006/relationships/hyperlink" Target="http://static9.depositphotos.com/1007283/1200/i/950/depositphotos_12004534-stock-photo-willow-leaf.jpg" TargetMode="External"/><Relationship Id="rId14" Type="http://schemas.openxmlformats.org/officeDocument/2006/relationships/hyperlink" Target="http://andrasidan.com/willow2.gif" TargetMode="External"/><Relationship Id="rId22" Type="http://schemas.openxmlformats.org/officeDocument/2006/relationships/hyperlink" Target="http://nachalo4ka.ru/wp-content/uploads/2014/05/Letot-nasekomyie-shablon-prevyu-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1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17" Type="http://schemas.openxmlformats.org/officeDocument/2006/relationships/slide" Target="slide6.xml"/><Relationship Id="rId2" Type="http://schemas.openxmlformats.org/officeDocument/2006/relationships/image" Target="../media/image3.jpe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slide" Target="slide5.xml"/><Relationship Id="rId10" Type="http://schemas.openxmlformats.org/officeDocument/2006/relationships/image" Target="../media/image7.jpeg"/><Relationship Id="rId19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4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5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6.gif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7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jpeg"/><Relationship Id="rId18" Type="http://schemas.openxmlformats.org/officeDocument/2006/relationships/slide" Target="slide6.xml"/><Relationship Id="rId3" Type="http://schemas.openxmlformats.org/officeDocument/2006/relationships/image" Target="../media/image18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slide" Target="slide12.xml"/><Relationship Id="rId17" Type="http://schemas.openxmlformats.org/officeDocument/2006/relationships/image" Target="../media/image10.jpeg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image" Target="../media/image6.jpe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ако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5BE82"/>
              </a:clrFrom>
              <a:clrTo>
                <a:srgbClr val="D5BE82">
                  <a:alpha val="0"/>
                </a:srgbClr>
              </a:clrTo>
            </a:clrChange>
          </a:blip>
          <a:srcRect l="5468" t="6605" r="13281"/>
          <a:stretch>
            <a:fillRect/>
          </a:stretch>
        </p:blipFill>
        <p:spPr>
          <a:xfrm>
            <a:off x="0" y="214290"/>
            <a:ext cx="9144000" cy="648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2428868"/>
            <a:ext cx="5286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Презентация на тему :                        «С какого дерева листок?»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00958" y="4357694"/>
            <a:ext cx="785818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500958" y="5000636"/>
            <a:ext cx="785818" cy="35719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7500958" y="5572140"/>
            <a:ext cx="785818" cy="357190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Рябина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рябина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86190"/>
            <a:ext cx="2500330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Тополь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тополь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14752"/>
            <a:ext cx="2410971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Осина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  <p:pic>
        <p:nvPicPr>
          <p:cNvPr id="30" name="Рисунок 29" descr="осина дерево2.jp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2098983" cy="288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214290"/>
            <a:ext cx="5143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Интернет ресурсы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endParaRPr lang="ru-RU" sz="1200" u="sng" dirty="0" smtClean="0">
              <a:hlinkClick r:id="rId3"/>
            </a:endParaRPr>
          </a:p>
          <a:p>
            <a:r>
              <a:rPr lang="ru-RU" sz="1200" u="sng" dirty="0" smtClean="0">
                <a:hlinkClick r:id="rId3"/>
              </a:rPr>
              <a:t>http</a:t>
            </a:r>
            <a:r>
              <a:rPr lang="ru-RU" sz="1200" u="sng" dirty="0">
                <a:hlinkClick r:id="rId3"/>
              </a:rPr>
              <a:t>://static6.depositphotos.com/1066961/552/i/950/depositphotos_5527109-stock-photo-birch-leaf.jp</a:t>
            </a:r>
            <a:r>
              <a:rPr lang="ru-RU" sz="1200" dirty="0"/>
              <a:t>  лист березы</a:t>
            </a:r>
          </a:p>
          <a:p>
            <a:r>
              <a:rPr lang="ru-RU" sz="1200" u="sng" dirty="0">
                <a:hlinkClick r:id="rId4"/>
              </a:rPr>
              <a:t>http://www.wicca-spells.net/misc/herbal-wicca-images/image-65.jpg</a:t>
            </a:r>
            <a:r>
              <a:rPr lang="ru-RU" sz="1200" dirty="0"/>
              <a:t> лист дуба</a:t>
            </a:r>
          </a:p>
          <a:p>
            <a:r>
              <a:rPr lang="ru-RU" sz="1200" u="sng" dirty="0">
                <a:hlinkClick r:id="rId5"/>
              </a:rPr>
              <a:t>http://bio-faq.ru/bio/bio655pic1.jpg</a:t>
            </a:r>
            <a:r>
              <a:rPr lang="ru-RU" sz="1200" dirty="0"/>
              <a:t> лист тополя</a:t>
            </a:r>
          </a:p>
          <a:p>
            <a:r>
              <a:rPr lang="ru-RU" sz="1200" u="sng" dirty="0">
                <a:hlinkClick r:id="rId6"/>
              </a:rPr>
              <a:t>http://relaxon.net/images/Trafaret-klenovyx-listev-8.png</a:t>
            </a:r>
            <a:r>
              <a:rPr lang="ru-RU" sz="1200" dirty="0"/>
              <a:t> лист клена</a:t>
            </a:r>
          </a:p>
          <a:p>
            <a:r>
              <a:rPr lang="ru-RU" sz="1200" u="sng" dirty="0">
                <a:hlinkClick r:id="rId7"/>
              </a:rPr>
              <a:t>http://900igr.net/datai/russkij-jazyk/Odnokorennye-slova-s-kornem/0006-002-Drozhit-kak-osinovyj-list.jpg</a:t>
            </a:r>
            <a:r>
              <a:rPr lang="ru-RU" sz="1200" dirty="0"/>
              <a:t> лист осины</a:t>
            </a:r>
          </a:p>
          <a:p>
            <a:r>
              <a:rPr lang="ru-RU" sz="1200" u="sng" dirty="0">
                <a:hlinkClick r:id="rId8"/>
              </a:rPr>
              <a:t>https://thumbs.dreamstime.com/z/%D0%B7%D0%B5-%D0%B5%D0%BD%D1%8B%D0%B9-%D0%B2%D0%B5%D0%BA%D1%82%D0%BE%D1%80-%D0%B8%D1%81%D1%82-%D1%80%D1%8F%D0%B1%D0%B8%D0%BD%D1%8B-40942598.jpg</a:t>
            </a:r>
            <a:r>
              <a:rPr lang="ru-RU" sz="1200" dirty="0"/>
              <a:t> лист рябины</a:t>
            </a:r>
          </a:p>
          <a:p>
            <a:r>
              <a:rPr lang="ru-RU" sz="1200" u="sng" dirty="0">
                <a:hlinkClick r:id="rId9"/>
              </a:rPr>
              <a:t>http://static9.depositphotos.com/1007283/1200/i/950/depositphotos_12004534-stock-photo-willow-leaf.jpg</a:t>
            </a:r>
            <a:r>
              <a:rPr lang="ru-RU" sz="1200" dirty="0"/>
              <a:t> лист ивы</a:t>
            </a:r>
          </a:p>
          <a:p>
            <a:r>
              <a:rPr lang="ru-RU" sz="1200" u="sng" dirty="0">
                <a:hlinkClick r:id="rId10"/>
              </a:rPr>
              <a:t>http://l-mill.ru/wp-content/uploads/2015/04/%D1%81%D0%BE%D1%81%D0%BD%D0%B0-%D0%BE%D0%B1%D1%8B%D0%BA%D0%BD%D0%BE%D0%B2%D0%B5%D0%BD%D0%BD%D0%B0%D1%8F-238x300.jpg</a:t>
            </a:r>
            <a:r>
              <a:rPr lang="ru-RU" sz="1200" dirty="0"/>
              <a:t> сосна</a:t>
            </a:r>
          </a:p>
          <a:p>
            <a:r>
              <a:rPr lang="ru-RU" sz="1200" u="sng" dirty="0">
                <a:hlinkClick r:id="rId11"/>
              </a:rPr>
              <a:t>https://dic.academic.ru/pictures/enc_colier/0816_020.jpg</a:t>
            </a:r>
            <a:r>
              <a:rPr lang="ru-RU" sz="1200" dirty="0"/>
              <a:t> лист сосны</a:t>
            </a:r>
          </a:p>
          <a:p>
            <a:r>
              <a:rPr lang="ru-RU" sz="1200" u="sng" dirty="0">
                <a:hlinkClick r:id="rId12"/>
              </a:rPr>
              <a:t>http://img-fotki.yandex.ru/get/5314/66124276.1b/0_634c8_b58bfb9c_S.jpg</a:t>
            </a:r>
            <a:r>
              <a:rPr lang="ru-RU" sz="1200" dirty="0"/>
              <a:t> лист ели</a:t>
            </a:r>
          </a:p>
          <a:p>
            <a:r>
              <a:rPr lang="ru-RU" sz="1200" u="sng" dirty="0">
                <a:hlinkClick r:id="rId13"/>
              </a:rPr>
              <a:t>http://l-mill.ru/wp-content/uploads/2015/04/%D0%95%D0%BB%D1%8C-252x300.jpg</a:t>
            </a:r>
            <a:r>
              <a:rPr lang="ru-RU" sz="1200" dirty="0"/>
              <a:t> ель</a:t>
            </a:r>
          </a:p>
          <a:p>
            <a:r>
              <a:rPr lang="ru-RU" sz="1200" u="sng" dirty="0">
                <a:hlinkClick r:id="rId14"/>
              </a:rPr>
              <a:t>http://andrasidan.com/willow2.gif</a:t>
            </a:r>
            <a:r>
              <a:rPr lang="ru-RU" sz="1200" dirty="0"/>
              <a:t> ива</a:t>
            </a:r>
          </a:p>
          <a:p>
            <a:r>
              <a:rPr lang="ru-RU" sz="1200" u="sng" dirty="0">
                <a:hlinkClick r:id="rId15"/>
              </a:rPr>
              <a:t>http://900igr.net/datai/chelovek/Otkuda-ja-vzjalsja-1.files/0012-020-Rjabina.jpg</a:t>
            </a:r>
            <a:r>
              <a:rPr lang="ru-RU" sz="1200" dirty="0"/>
              <a:t> рябина </a:t>
            </a:r>
          </a:p>
          <a:p>
            <a:r>
              <a:rPr lang="ru-RU" sz="1200" u="sng" dirty="0" smtClean="0">
                <a:hlinkClick r:id="rId16"/>
              </a:rPr>
              <a:t>http</a:t>
            </a:r>
            <a:r>
              <a:rPr lang="ru-RU" sz="1200" u="sng" dirty="0">
                <a:hlinkClick r:id="rId16"/>
              </a:rPr>
              <a:t>://steshka.ru/wp-content/uploads/2012/10/%D0%91%D0%B5%D0%B7-%D0%B8%D0%BC%D0%B5%D0%BD%D0%B8-32.jpg</a:t>
            </a:r>
            <a:r>
              <a:rPr lang="ru-RU" sz="1200" dirty="0"/>
              <a:t> дуб</a:t>
            </a:r>
          </a:p>
          <a:p>
            <a:r>
              <a:rPr lang="ru-RU" sz="1200" u="sng" dirty="0">
                <a:hlinkClick r:id="rId17"/>
              </a:rPr>
              <a:t>http://mtdata.ru/u12/photo1C43/20041230416-0/original.jpg</a:t>
            </a:r>
            <a:r>
              <a:rPr lang="ru-RU" sz="1200" dirty="0"/>
              <a:t> клен</a:t>
            </a:r>
          </a:p>
          <a:p>
            <a:r>
              <a:rPr lang="ru-RU" sz="1200" u="sng" dirty="0">
                <a:hlinkClick r:id="rId18"/>
              </a:rPr>
              <a:t>http://1-aid.ru/img/6179-topol_chernyy_osokor.jpg</a:t>
            </a:r>
            <a:r>
              <a:rPr lang="ru-RU" sz="1200" dirty="0"/>
              <a:t> тополь</a:t>
            </a:r>
          </a:p>
          <a:p>
            <a:r>
              <a:rPr lang="ru-RU" sz="1200" u="sng" dirty="0">
                <a:hlinkClick r:id="rId19"/>
              </a:rPr>
              <a:t>http://arhivurokov.ru/multiurok/7/c/9/7c9b9ef45c467b009555b3e8f680b71d6b2ccbde/zadaniia-na-loghiku-dlia-2-klassa_11.jpeg</a:t>
            </a:r>
            <a:r>
              <a:rPr lang="ru-RU" sz="1200" dirty="0"/>
              <a:t> береза</a:t>
            </a:r>
          </a:p>
          <a:p>
            <a:r>
              <a:rPr lang="ru-RU" sz="1200" u="sng" dirty="0">
                <a:hlinkClick r:id="rId20"/>
              </a:rPr>
              <a:t>http://malenkiedeti.ru/wp-content/uploads/2015/05/bereza.jpg </a:t>
            </a:r>
            <a:r>
              <a:rPr lang="en-US" sz="1200" u="sng" dirty="0" smtClean="0">
                <a:hlinkClick r:id="rId20"/>
              </a:rPr>
              <a:t>     </a:t>
            </a:r>
            <a:r>
              <a:rPr lang="ru-RU" sz="1200" u="sng" dirty="0" smtClean="0">
                <a:hlinkClick r:id="rId20"/>
              </a:rPr>
              <a:t>береза2</a:t>
            </a:r>
            <a:endParaRPr lang="ru-RU" sz="1200" dirty="0"/>
          </a:p>
          <a:p>
            <a:r>
              <a:rPr lang="ru-RU" sz="1200" u="sng" dirty="0" smtClean="0">
                <a:hlinkClick r:id="rId21"/>
              </a:rPr>
              <a:t>http</a:t>
            </a:r>
            <a:r>
              <a:rPr lang="ru-RU" sz="1200" u="sng" dirty="0">
                <a:hlinkClick r:id="rId21"/>
              </a:rPr>
              <a:t>://olga1978.ucoz.ru/prevju.png</a:t>
            </a:r>
            <a:r>
              <a:rPr lang="ru-RU" sz="1200" dirty="0"/>
              <a:t> облако</a:t>
            </a:r>
          </a:p>
          <a:p>
            <a:r>
              <a:rPr lang="ru-RU" sz="1200" u="sng" dirty="0">
                <a:hlinkClick r:id="rId22"/>
              </a:rPr>
              <a:t>http://nachalo4ka.ru/wp-content/uploads/2014/05/Letot-nasekomyie-shablon-prevyu-2.png</a:t>
            </a:r>
            <a:r>
              <a:rPr lang="ru-RU" sz="1200" dirty="0"/>
              <a:t> пчелка</a:t>
            </a:r>
          </a:p>
          <a:p>
            <a:r>
              <a:rPr lang="ru-RU" sz="1200" u="sng" dirty="0">
                <a:hlinkClick r:id="rId23"/>
              </a:rPr>
              <a:t>http://photo-zhurnal.ru/images/2136239_fony-nebo-s-oblakami.jpg</a:t>
            </a:r>
            <a:r>
              <a:rPr lang="ru-RU" sz="1200" dirty="0"/>
              <a:t> </a:t>
            </a:r>
            <a:r>
              <a:rPr lang="ru-RU" sz="1200" dirty="0" smtClean="0"/>
              <a:t>радуга                                                                                   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24"/>
              </a:rPr>
              <a:t>http://aura-dione.ru/gallery/images/761972_osina-kartinki-narisovannye.jpg</a:t>
            </a:r>
            <a:r>
              <a:rPr lang="en-US" sz="1200" dirty="0" smtClean="0"/>
              <a:t> </a:t>
            </a:r>
            <a:r>
              <a:rPr lang="ru-RU" sz="1200" dirty="0" smtClean="0"/>
              <a:t>осина </a:t>
            </a:r>
            <a:endParaRPr lang="en-US" sz="1200" dirty="0" smtClean="0"/>
          </a:p>
          <a:p>
            <a:r>
              <a:rPr lang="en-US" sz="1200" dirty="0" smtClean="0">
                <a:hlinkClick r:id="rId25"/>
              </a:rPr>
              <a:t>http://didaktor.ru/interaktivnaya-infografika-v-powerpoint-eto-vozmozhno/#more-5892</a:t>
            </a:r>
            <a:r>
              <a:rPr lang="en-US" sz="1200" dirty="0" smtClean="0"/>
              <a:t> 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8001024" y="6357958"/>
            <a:ext cx="785818" cy="285752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1714488"/>
            <a:ext cx="56436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 работать с презентацией: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Кликаем</a:t>
            </a:r>
            <a:r>
              <a:rPr lang="ru-RU" sz="2800" b="1" dirty="0" smtClean="0">
                <a:solidFill>
                  <a:srgbClr val="0070C0"/>
                </a:solidFill>
              </a:rPr>
              <a:t> на любой листочек и появляется изображение соответствующего дерева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5429264"/>
            <a:ext cx="78581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топол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рябин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берез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ва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19" name="Рисунок 18" descr="осина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7" name="Рисунок 6" descr="клен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дуб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ель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86050" y="392906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какого дерева листок ?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сосна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береза дерево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3643314"/>
            <a:ext cx="4286250" cy="30194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Береза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7" name="Рисунок 46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8" name="Рисунок 47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Дуб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дуб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3714752"/>
            <a:ext cx="4075563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5" name="Рисунок 24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Ель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ель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3786190"/>
            <a:ext cx="2419200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Ива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ива дерево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714752"/>
            <a:ext cx="3307119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307181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Клён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клен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3714752"/>
            <a:ext cx="4364384" cy="2880000"/>
          </a:xfrm>
          <a:prstGeom prst="rect">
            <a:avLst/>
          </a:prstGeom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pic>
        <p:nvPicPr>
          <p:cNvPr id="27" name="Рисунок 26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239_fony-nebo-s-oblak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786050" y="3714752"/>
            <a:ext cx="4286280" cy="30003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сосна дерев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3714752"/>
            <a:ext cx="2284800" cy="2880000"/>
          </a:xfrm>
          <a:prstGeom prst="rect">
            <a:avLst/>
          </a:prstGeom>
        </p:spPr>
      </p:pic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28575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0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топол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1272652">
            <a:off x="65625" y="1974068"/>
            <a:ext cx="1777371" cy="1080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0800000">
            <a:off x="0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рябин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73" t="5208" r="12131" b="9375"/>
          <a:stretch>
            <a:fillRect/>
          </a:stretch>
        </p:blipFill>
        <p:spPr>
          <a:xfrm rot="5908994">
            <a:off x="225585" y="164993"/>
            <a:ext cx="1141464" cy="144000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 rot="10800000">
            <a:off x="5572132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берез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200502">
            <a:off x="6053777" y="1738962"/>
            <a:ext cx="1200000" cy="18000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 rot="10800000">
            <a:off x="1785918" y="214290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>
            <a:off x="7344000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0800000">
            <a:off x="1857356" y="1785926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0800000">
            <a:off x="7344000" y="1857364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и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85596">
            <a:off x="7361915" y="387968"/>
            <a:ext cx="1622379" cy="1080000"/>
          </a:xfrm>
          <a:prstGeom prst="rect">
            <a:avLst/>
          </a:prstGeom>
        </p:spPr>
      </p:pic>
      <p:pic>
        <p:nvPicPr>
          <p:cNvPr id="48" name="Рисунок 47" descr="осина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27422"/>
          <a:stretch>
            <a:fillRect/>
          </a:stretch>
        </p:blipFill>
        <p:spPr>
          <a:xfrm rot="14363516">
            <a:off x="7443702" y="1925279"/>
            <a:ext cx="1620573" cy="1109472"/>
          </a:xfrm>
          <a:prstGeom prst="rect">
            <a:avLst/>
          </a:prstGeom>
        </p:spPr>
      </p:pic>
      <p:pic>
        <p:nvPicPr>
          <p:cNvPr id="49" name="Рисунок 48" descr="клен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13087">
            <a:off x="1806689" y="1890163"/>
            <a:ext cx="1680000" cy="1260000"/>
          </a:xfrm>
          <a:prstGeom prst="rect">
            <a:avLst/>
          </a:prstGeom>
        </p:spPr>
      </p:pic>
      <p:sp>
        <p:nvSpPr>
          <p:cNvPr id="50" name="Скругленный прямоугольник 49"/>
          <p:cNvSpPr/>
          <p:nvPr/>
        </p:nvSpPr>
        <p:spPr>
          <a:xfrm rot="10800000">
            <a:off x="5500694" y="285728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дуб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30"/>
          <a:stretch>
            <a:fillRect/>
          </a:stretch>
        </p:blipFill>
        <p:spPr>
          <a:xfrm rot="9682416">
            <a:off x="5703224" y="509780"/>
            <a:ext cx="1580083" cy="1080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 rot="10800000">
            <a:off x="3714744" y="1214422"/>
            <a:ext cx="1800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ель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239199">
            <a:off x="3918812" y="1091611"/>
            <a:ext cx="1489655" cy="144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1868" y="300037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Сосна</a:t>
            </a:r>
            <a:endParaRPr lang="ru-RU" sz="4000" dirty="0"/>
          </a:p>
        </p:txBody>
      </p:sp>
      <p:pic>
        <p:nvPicPr>
          <p:cNvPr id="26" name="Рисунок 25" descr="сосна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1" t="10000" b="15000"/>
          <a:stretch>
            <a:fillRect/>
          </a:stretch>
        </p:blipFill>
        <p:spPr>
          <a:xfrm>
            <a:off x="1785918" y="214290"/>
            <a:ext cx="1759986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17</cp:revision>
  <dcterms:created xsi:type="dcterms:W3CDTF">2018-04-06T13:58:39Z</dcterms:created>
  <dcterms:modified xsi:type="dcterms:W3CDTF">2021-09-16T04:01:39Z</dcterms:modified>
</cp:coreProperties>
</file>